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F3D18-62F1-43D9-B811-AAA508F91BAC}" type="datetimeFigureOut">
              <a:rPr lang="pl-PL" smtClean="0"/>
              <a:pPr/>
              <a:t>19.10.2022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5B2C-67AB-4E24-8655-1FB8DB1F4CA4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PCPR-SRV-01\Users$\k.kotowska\Desktop\Wywiad%20PCPR%202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688631"/>
          </a:xfrm>
        </p:spPr>
        <p:txBody>
          <a:bodyPr>
            <a:normAutofit/>
          </a:bodyPr>
          <a:lstStyle/>
          <a:p>
            <a:r>
              <a:rPr lang="pl-PL" sz="7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PRZYPOMNIJ</a:t>
            </a:r>
            <a:r>
              <a:rPr lang="pl-PL" sz="7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pl-PL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SOBIE,</a:t>
            </a:r>
            <a:br>
              <a:rPr lang="pl-PL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pl-PL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ŻE MASZ WPŁYW</a:t>
            </a:r>
            <a:endParaRPr lang="pl-PL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Wywiad PCPR 2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260648"/>
            <a:ext cx="8424936" cy="6318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</Words>
  <Application>Microsoft Office PowerPoint</Application>
  <PresentationFormat>Pokaz na ekranie (4:3)</PresentationFormat>
  <Paragraphs>1</Paragraphs>
  <Slides>3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PRZYPOMNIJ SOBIE, ŻE MASZ WPŁYW</vt:lpstr>
      <vt:lpstr>Slajd 2</vt:lpstr>
      <vt:lpstr>Slajd 3</vt:lpstr>
    </vt:vector>
  </TitlesOfParts>
  <Company>PCPR Tuchola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PRZYPOMIJ SOBIE, ŻE MASZ WPŁYW</dc:title>
  <dc:creator>Katarzyna Kotowska</dc:creator>
  <cp:lastModifiedBy>Katarzyna Kotowska</cp:lastModifiedBy>
  <cp:revision>6</cp:revision>
  <dcterms:created xsi:type="dcterms:W3CDTF">2022-10-19T10:45:18Z</dcterms:created>
  <dcterms:modified xsi:type="dcterms:W3CDTF">2022-10-19T11:29:53Z</dcterms:modified>
</cp:coreProperties>
</file>